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69"/>
    <p:restoredTop sz="94640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4/7/21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00219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42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463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20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275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4/7/21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772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226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319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863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7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4/7/21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24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F9D99C-DF2F-7249-B168-D2EEE5B5A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7980" y="1030406"/>
            <a:ext cx="5404493" cy="3506879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Programming concepts apps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7F817E-39A4-8941-848D-8A12DE0824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7980" y="4691564"/>
            <a:ext cx="5404493" cy="113602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Jackie Sun</a:t>
            </a:r>
          </a:p>
        </p:txBody>
      </p:sp>
      <p:pic>
        <p:nvPicPr>
          <p:cNvPr id="4" name="Picture 3" descr="Paint in motion from the bottom of the view">
            <a:extLst>
              <a:ext uri="{FF2B5EF4-FFF2-40B4-BE49-F238E27FC236}">
                <a16:creationId xmlns:a16="http://schemas.microsoft.com/office/drawing/2014/main" id="{9E72F271-8446-4004-B90D-0D18001D77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70" r="20500" b="-1"/>
          <a:stretch/>
        </p:blipFill>
        <p:spPr>
          <a:xfrm>
            <a:off x="20" y="10"/>
            <a:ext cx="540449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905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47185-174A-8047-9023-37922FACD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persona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E0850-6EC8-8143-B655-AFAA3D081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a coder academy student, I want to journal the programming concepts we do in class, so that I can better remember/understand them. </a:t>
            </a:r>
          </a:p>
        </p:txBody>
      </p:sp>
    </p:spTree>
    <p:extLst>
      <p:ext uri="{BB962C8B-B14F-4D97-AF65-F5344CB8AC3E}">
        <p14:creationId xmlns:p14="http://schemas.microsoft.com/office/powerpoint/2010/main" val="3231078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C0AAB-576A-C548-B6AC-3D8156631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C432D6-77BD-6F4F-A361-9AD38B583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717249" y="753659"/>
            <a:ext cx="4577033" cy="610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06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7106B-3061-A845-88E6-1BE6D04EE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Trello Board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762F869-AC34-344E-8EC7-29F28B129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40" y="2499429"/>
            <a:ext cx="10141527" cy="372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33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99DE8-8C66-0646-8D70-15F8556D0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A0E9-B7DD-8D4D-9B6B-F307E2514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Error handling for characters that are not integers and integers that are outside the range </a:t>
            </a:r>
          </a:p>
          <a:p>
            <a:r>
              <a:rPr lang="en-US" dirty="0"/>
              <a:t>Infinite loops </a:t>
            </a:r>
          </a:p>
        </p:txBody>
      </p:sp>
    </p:spTree>
    <p:extLst>
      <p:ext uri="{BB962C8B-B14F-4D97-AF65-F5344CB8AC3E}">
        <p14:creationId xmlns:p14="http://schemas.microsoft.com/office/powerpoint/2010/main" val="269485926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AnalogousFromLightSeedLeftStep">
      <a:dk1>
        <a:srgbClr val="000000"/>
      </a:dk1>
      <a:lt1>
        <a:srgbClr val="FFFFFF"/>
      </a:lt1>
      <a:dk2>
        <a:srgbClr val="312441"/>
      </a:dk2>
      <a:lt2>
        <a:srgbClr val="E2E8E6"/>
      </a:lt2>
      <a:accent1>
        <a:srgbClr val="EE6E96"/>
      </a:accent1>
      <a:accent2>
        <a:srgbClr val="EB4EC0"/>
      </a:accent2>
      <a:accent3>
        <a:srgbClr val="DC6EEE"/>
      </a:accent3>
      <a:accent4>
        <a:srgbClr val="924EEB"/>
      </a:accent4>
      <a:accent5>
        <a:srgbClr val="716EEE"/>
      </a:accent5>
      <a:accent6>
        <a:srgbClr val="4E8CEB"/>
      </a:accent6>
      <a:hlink>
        <a:srgbClr val="568F7D"/>
      </a:hlink>
      <a:folHlink>
        <a:srgbClr val="7F7F7F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56</Words>
  <Application>Microsoft Macintosh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Aharoni</vt:lpstr>
      <vt:lpstr>Arial</vt:lpstr>
      <vt:lpstr>Avenir Next LT Pro</vt:lpstr>
      <vt:lpstr>PrismaticVTI</vt:lpstr>
      <vt:lpstr>Programming concepts apps</vt:lpstr>
      <vt:lpstr>User persona</vt:lpstr>
      <vt:lpstr>Wireframe</vt:lpstr>
      <vt:lpstr>Trello Board</vt:lpstr>
      <vt:lpstr>Issues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concepts apps</dc:title>
  <dc:creator>Jackie Sun</dc:creator>
  <cp:lastModifiedBy>Jackie Sun</cp:lastModifiedBy>
  <cp:revision>3</cp:revision>
  <dcterms:created xsi:type="dcterms:W3CDTF">2021-04-06T23:06:08Z</dcterms:created>
  <dcterms:modified xsi:type="dcterms:W3CDTF">2021-04-07T00:14:02Z</dcterms:modified>
</cp:coreProperties>
</file>

<file path=docProps/thumbnail.jpeg>
</file>